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Alborz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rth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Tehr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kia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BR-TEL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Faraf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SR_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SSR_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R_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DR_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SR_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PSSR_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PSSR_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DR_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PDR_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PDR_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Seyed Ahmad Seyed Alikhani</cp:lastModifiedBy>
  <cp:revision>1</cp:revision>
  <dcterms:created xsi:type="dcterms:W3CDTF">2013-01-27T09:14:16Z</dcterms:created>
  <dcterms:modified xsi:type="dcterms:W3CDTF">2022-12-24T10:02:02Z</dcterms:modified>
  <cp:category/>
</cp:coreProperties>
</file>